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B58B7-FEA0-4F25-A5F0-4DB2CEDF9521}" type="datetimeFigureOut">
              <a:rPr lang="fr-BE" smtClean="0"/>
              <a:t>27/03/2020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FB38D-C209-40F3-83B1-FD5BF1F5B4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994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86854" y="1847192"/>
            <a:ext cx="8791575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sz="8000" dirty="0" smtClean="0">
                <a:latin typeface="Calibri" panose="020F0502020204030204" pitchFamily="34" charset="0"/>
              </a:rPr>
              <a:t>Veillée « impro »</a:t>
            </a:r>
            <a:endParaRPr lang="fr-B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5: 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Natation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08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5: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Ma première plongée sous-marine fut inoubliable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3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6: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Camping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7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6: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Il y a eu un grand « boum » et la caravane s’est décrochée…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99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7: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Vélo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81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7: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J’apprends à rouler à vélo quand tout à coup…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684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8: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Chimie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08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8: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Il y a eu une énorme explosion au cours de chimie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38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9: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Fête foraine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00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9: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Nous sommes bloqués sur cette montagne russe à la foire…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1: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Petit déjeuner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10 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Jeu de piste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54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10 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Pendant le jeu de piste, on a coupé à travers champs…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1: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Quelque chose bouge dans mon bol de céréales…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2: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Camp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2: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Cette nuit nous avons eu de la visite au séjour CREE Lanta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6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3: 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Sortie scolaire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9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3: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On est tombé en panne avec le bus scolaire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98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Indice 4: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Bricolage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96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169" y="2625737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5400" dirty="0" smtClean="0">
                <a:latin typeface="Calibri" panose="020F0502020204030204" pitchFamily="34" charset="0"/>
              </a:rPr>
              <a:t>Situation 4:</a:t>
            </a:r>
            <a:br>
              <a:rPr lang="fr-BE" sz="5400" dirty="0" smtClean="0">
                <a:latin typeface="Calibri" panose="020F0502020204030204" pitchFamily="34" charset="0"/>
              </a:rPr>
            </a:br>
            <a:r>
              <a:rPr lang="fr-BE" sz="5400" dirty="0" smtClean="0">
                <a:latin typeface="Calibri" panose="020F0502020204030204" pitchFamily="34" charset="0"/>
              </a:rPr>
              <a:t>Toute la famille assemble les nouveaux meubles de la cuisine</a:t>
            </a:r>
            <a:endParaRPr lang="fr-BE" sz="5400" dirty="0"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87" y="167134"/>
            <a:ext cx="2170071" cy="13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04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57</TotalTime>
  <Words>62</Words>
  <Application>Microsoft Office PowerPoint</Application>
  <PresentationFormat>Grand écran</PresentationFormat>
  <Paragraphs>21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Tw Cen MT</vt:lpstr>
      <vt:lpstr>Circuit</vt:lpstr>
      <vt:lpstr>Présentation PowerPoint</vt:lpstr>
      <vt:lpstr>Indice 1: Petit déjeuner</vt:lpstr>
      <vt:lpstr>Situation 1: Quelque chose bouge dans mon bol de céréales…</vt:lpstr>
      <vt:lpstr>Indice 2: Camp</vt:lpstr>
      <vt:lpstr>Situation 2: Cette nuit nous avons eu de la visite au séjour CREE Lanta</vt:lpstr>
      <vt:lpstr>Indice 3:  Sortie scolaire</vt:lpstr>
      <vt:lpstr>Situation 3: On est tombé en panne avec le bus scolaire</vt:lpstr>
      <vt:lpstr>Indice 4: Bricolage</vt:lpstr>
      <vt:lpstr>Situation 4: Toute la famille assemble les nouveaux meubles de la cuisine</vt:lpstr>
      <vt:lpstr>Indice 5:  Natation</vt:lpstr>
      <vt:lpstr>Situation 5: Ma première plongée sous-marine fut inoubliable</vt:lpstr>
      <vt:lpstr>Indice 6: Camping</vt:lpstr>
      <vt:lpstr>Situation 6: Il y a eu un grand « boum » et la caravane s’est décrochée…</vt:lpstr>
      <vt:lpstr>Indice 7: Vélo</vt:lpstr>
      <vt:lpstr>Situation 7: J’apprends à rouler à vélo quand tout à coup…</vt:lpstr>
      <vt:lpstr>Indice 8: Chimie</vt:lpstr>
      <vt:lpstr>Situation 8: Il y a eu une énorme explosion au cours de chimie</vt:lpstr>
      <vt:lpstr>Indice 9: Fête foraine</vt:lpstr>
      <vt:lpstr>Situation 9: Nous sommes bloqués sur cette montagne russe à la foire…</vt:lpstr>
      <vt:lpstr>Indice 10 : Jeu de piste</vt:lpstr>
      <vt:lpstr>Situation 10 : Pendant le jeu de piste, on a coupé à travers champs…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Deckers</dc:creator>
  <cp:lastModifiedBy>Nicolas</cp:lastModifiedBy>
  <cp:revision>6</cp:revision>
  <dcterms:created xsi:type="dcterms:W3CDTF">2017-12-13T06:52:56Z</dcterms:created>
  <dcterms:modified xsi:type="dcterms:W3CDTF">2020-03-27T07:26:25Z</dcterms:modified>
</cp:coreProperties>
</file>